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0BFB2-7C9D-41A5-B2E0-D1E2C163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6FB17C-81A8-45D5-8DC9-4635CA668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B98F9-439D-4208-96CE-4790B224477C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DA5F9B-3099-4952-97C2-ACB7A2386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49DEDA-AE33-4DA1-ABC4-9108B9FE5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AE20A-DF77-4A98-9526-FAA536F99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5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C08E5D-9BD9-4730-8A04-8914AB496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B1F35-5F4C-419E-92CE-8210861BD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250763-9EB4-481C-8F1A-D4A8D1C772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B98F9-439D-4208-96CE-4790B224477C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2C5B9-C9AF-4E49-A684-4D1E67DC8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1548D-5B33-4271-B65B-7D23E01701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AE20A-DF77-4A98-9526-FAA536F99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514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8D0D770-1FEC-49AB-A158-C93E91DEA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04EFD6-7EDC-424E-93EB-FFB6EFBB60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41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9379E0F-CEED-459F-9599-426B78486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ACE269-0E5B-4D3D-A858-C17522FD64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66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8BF89D2-DAC5-4EE0-B963-26A2CEE46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FA20FF-895E-49CF-9B63-C55C760CD8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20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AEA540A-FF1D-48C0-B57B-94791DA51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CA442E-6797-4D52-97D2-F8FD39AFE2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33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077466A-FC60-4C94-8C2C-B5E8BDA01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F25D33-0995-46B9-BD30-3B87A261C7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357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70A08A-1547-453B-B99D-A06612605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343C79-131C-4495-BD00-F8928363FC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914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15F76EB-C6BF-4521-AF09-D829F7E87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C1C0E7-8C97-428B-A6A8-E314557959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464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F121803-105A-481C-8115-32F079266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B87F5A-5663-4445-A8FC-31F863B7A8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869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17E3CF1-1139-4002-B32D-08558B433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54DA36-98A2-47C2-8227-FD3685E76E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667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3B1234F-A3B5-4914-8A90-AAC4C3A6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B09292-A45D-401F-8834-C520C476CD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18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DF1C2A7-439A-4CE8-A246-300FE8F4A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D598E9-08EE-4959-994E-E47CEDBB7D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25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209B5CB-1DB4-43F2-B649-54550377F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F894E-322D-4734-99C0-0E9A5512A4E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715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D8F260F-0071-461D-8433-25E5F671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CA1490-4536-4F0C-8E9B-4D216E1069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620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6D14263-67C4-4D2F-8EFB-CCDFD1B04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FEF483-67C9-4852-B049-74AACCAB1F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198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DA22714-09E3-48EE-8AB3-B33A64DF4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72D1E0-D499-4E4E-8EF3-9C4AED21E5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28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EEA2713-9FC6-4ED4-BE75-04E3009ED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6D50A4-C587-459B-A65D-D731BD0C4B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59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74526BD-BF19-453B-9B90-FD74D7EAF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4DD11C-DFBE-4ED5-828C-7F4606BFD6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978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B748082-6B61-4481-A2DB-A48487B5E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ABC6F2-646B-4F85-A036-99F72DF652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26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8BC67BA-8EAD-4EBA-A8E9-F5F2523BA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A7F3BB-3B38-475C-B796-44FDA969C0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67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9F8B065-77D1-4FF4-896A-5DA00AD01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798197-9A78-4A83-8E00-DCD1FC0DD2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6344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1F4C2F3-6AB4-467A-AB67-32E6A5F60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143E1A-4006-424E-BA65-5BA674B069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494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FE62303-BFFB-4235-99D9-5A0E1E77E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8F979-0CF0-4509-9833-271384EFD4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335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72A5EA0-E3DB-4FCD-8B22-BC36EAC66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D3589-B99F-4ED1-A0CB-55D2D19C60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469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5CFAF13-CD17-49C8-A762-72EDCC501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16B7A4-FB6E-4C80-AA9D-4C8B260E8B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082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1E542EA-4A88-4A96-8727-37C8D6FEC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42BE14-C210-4205-9B14-7D37010068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2033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DC98527-EA77-465B-A9C7-3B3178EF7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392110-6C7F-442A-8216-D0CCB96488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2236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426A821-3D93-40B4-AE2D-02C4AF019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9655F-BB54-4DA5-85A0-9EE64B74E4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339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91CFAE5-9EF3-4C65-B236-EE0712790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3B8747-0CD7-4CAB-B24A-5806555140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981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B5B8C20-AC68-4FBC-AA55-E0717DA0B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E267DE-6DD2-4484-ADD1-1875BD0BCE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379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4F87E4B-EA1C-46AF-A7AF-B0597BF63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1232AD-96B4-496C-B4EC-930E7CE10F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527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1F00AE7-8F08-436C-8133-CA1CF923F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46D4F4-5A6D-4D06-9499-6D236502BE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677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87D18D0-76D4-44BE-B6AF-4EC0225FE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FCCF73-3C93-4DBB-971E-DD4F4F1901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267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D65D3FB-65D7-4F46-84FB-1AD7D37D8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BDC26D-81E0-4F13-A8EC-405DB3ADC2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68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1DDE21C-D511-4CF6-A603-6C06B7651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32ACB7-C55F-4D28-9D21-A837C94B20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453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B30E4F-28A9-493C-B73D-5E67B6584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F9037E-BDE4-470A-AF24-6EB945EEE4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267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A8D6AE0-6229-4F7C-AC66-ACC601D2A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E277E9-79BB-4DBB-8D72-B936273C5E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781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3AD0D6D-2ADA-40F0-9511-F3946CAAC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D70255-3377-44CF-A4A9-DCAD4170F2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3487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D9E718D-2E71-4828-B4A9-433D0DCD3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19497E-D419-4679-B00C-65877568EB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162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4F305DB-225A-4E94-A7BA-C3DAE172D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5210FC-B00E-49E8-B7CC-EACD7E21CC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256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9849591-E427-47A5-9363-0A01A1410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FBD5DD-EBA5-4A0F-8570-1609D6D65B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9242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5EA61A1-2708-429F-B38C-3F414FE55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60C439-FBC7-4152-A348-8B526973C5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6141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E658C82-B3EE-4D71-82F6-F134BAA54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D98D2C-ECE7-4E27-9705-19F0317BB3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2142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33D7617-3831-4C11-9A88-610AF6C2A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3E0934-195F-4309-8DBB-27858F4662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436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618D458-C3C4-47F1-83BF-3B23AE07C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BF6521-D470-4DE3-BE2F-EFAAE6F0BE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456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3246235-1883-4FA9-A533-089BCDE03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6B6454-E19D-4823-B67A-0DB74A294F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254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53F1E98-6A4D-43BC-8C6C-6FEBE60A5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018260-E8FB-45BA-A905-357BB8FE92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774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94CE4D9-1ED5-455A-8CD6-07E8CCBBC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AB7033-B6ED-442C-AC54-418EFEADED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6942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E337E22-B4E6-4308-8A3B-7F037AA00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2C3148-D76A-4EB6-8A65-FD7C1A9EB4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723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9494999-6142-4BF2-9DA6-818C8945C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EEFBEE-8105-423D-999B-B1EF96DAC5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2300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3911658-7C13-4286-8785-C90CB2935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FB1DED-5843-4409-84B7-21983F7CA5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452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2C6CD4C-2929-4B91-A4FE-81E77ED8F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8FBC2E-5753-46CA-BD53-DC090E0347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782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CA779CA-2E84-47EB-B739-FE54ED7A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EAFB37-83C2-498C-BB09-2F2F427A77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978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D7CF70F-D1B9-4437-99A4-1AA851F90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F7320D-DEB9-4735-B984-D168798E86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1099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340D995-C9FD-4111-BBF3-302516537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BAC565-DF37-4380-B93C-48C5E135B4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99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4177D0B-DC36-48FF-AB73-18A189CC6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D809DC-56D6-429B-994E-C563F4752B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13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BB4F2AD-2F8F-4050-9268-331110746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38EB52-0E30-49A1-B009-6C9240C5DD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18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3547989-AA57-4504-B146-937C6EAD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A1293B-6EB5-4525-B802-BA9ECF42EA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741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5A2C369-97D1-459E-B2AB-FC5A819D9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0F62A1-7652-4E52-8FCB-4512F6AE54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6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Doan Van Re</dc:creator>
  <cp:lastModifiedBy>Doan Van Re</cp:lastModifiedBy>
  <cp:revision>1</cp:revision>
  <dcterms:created xsi:type="dcterms:W3CDTF">2021-06-07T13:15:08Z</dcterms:created>
  <dcterms:modified xsi:type="dcterms:W3CDTF">2021-06-07T13:15:08Z</dcterms:modified>
</cp:coreProperties>
</file>